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059" autoAdjust="0"/>
  </p:normalViewPr>
  <p:slideViewPr>
    <p:cSldViewPr>
      <p:cViewPr varScale="1">
        <p:scale>
          <a:sx n="65" d="100"/>
          <a:sy n="65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A2C1-307D-4FC7-A5E0-140B8A765D7E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BF15-7F91-4F61-BBC8-F8783FE2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Users\Dell PC\Desktop\main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8" y="2133600"/>
            <a:ext cx="91627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431" y="4800600"/>
            <a:ext cx="8696169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47901"/>
            <a:ext cx="3886200" cy="19811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Dell PC\Desktop\templa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3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A4AF-1913-4289-86F7-8CC148495CD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4-B58F-44A3-AE17-0DDA2C35BB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Dell PC\Desktop\templat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469" y="4724400"/>
            <a:ext cx="740664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Week 4- Table Layout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</a:rPr>
              <a:t>GridView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HNDIT2417</a:t>
            </a:r>
            <a:br>
              <a:rPr lang="en-US" sz="3600" dirty="0" smtClean="0"/>
            </a:br>
            <a:r>
              <a:rPr lang="en-US" sz="3600" dirty="0" smtClean="0"/>
              <a:t>Mobile Application Development</a:t>
            </a:r>
            <a:endParaRPr lang="en-US" sz="36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5486400"/>
            <a:ext cx="1770906" cy="132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1"/>
            <a:ext cx="8645821" cy="4572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2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43745" cy="47244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1"/>
            <a:ext cx="8728222" cy="48768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4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1"/>
            <a:ext cx="8787119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5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28063" cy="4572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3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" y="838201"/>
            <a:ext cx="8945130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1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066800"/>
            <a:ext cx="8755724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8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2" y="990600"/>
            <a:ext cx="8945828" cy="48006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5801"/>
            <a:ext cx="8957396" cy="52578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2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8" y="990600"/>
            <a:ext cx="8745742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3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Layout and </a:t>
            </a:r>
            <a:r>
              <a:rPr lang="en-US" dirty="0" err="1" smtClean="0"/>
              <a:t>GridView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24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743950" cy="4876434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9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16406" cy="48006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62000"/>
            <a:ext cx="8887548" cy="48768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2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762000"/>
            <a:ext cx="8610600" cy="4725431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9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7" y="998613"/>
            <a:ext cx="8724512" cy="4716387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0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300692"/>
            <a:ext cx="8763000" cy="4835327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21107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666775" cy="47244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0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990600"/>
            <a:ext cx="8729352" cy="46482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47656" cy="48006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6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20125" cy="4572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421941" y="457200"/>
            <a:ext cx="1663065" cy="3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www.hndit.com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76056"/>
      </p:ext>
    </p:extLst>
  </p:cSld>
  <p:clrMapOvr>
    <a:masterClrMapping/>
  </p:clrMapOvr>
</p:sld>
</file>

<file path=ppt/theme/theme1.xml><?xml version="1.0" encoding="utf-8"?>
<a:theme xmlns:a="http://schemas.openxmlformats.org/drawingml/2006/main" name="HN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HNDIT</Template>
  <TotalTime>512</TotalTime>
  <Words>34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Iskoola Pota</vt:lpstr>
      <vt:lpstr>Times New Roman</vt:lpstr>
      <vt:lpstr>HNDIT</vt:lpstr>
      <vt:lpstr>HNDIT2417 Mobile Application Development</vt:lpstr>
      <vt:lpstr>Table Layout and GridView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Nayomi Gamlath</dc:creator>
  <cp:lastModifiedBy>HELLO USER™</cp:lastModifiedBy>
  <cp:revision>93</cp:revision>
  <dcterms:created xsi:type="dcterms:W3CDTF">2012-08-16T13:03:13Z</dcterms:created>
  <dcterms:modified xsi:type="dcterms:W3CDTF">2016-09-20T14:20:27Z</dcterms:modified>
</cp:coreProperties>
</file>